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</p:sldIdLst>
  <p:sldSz cx="10080625" cy="7200900"/>
  <p:notesSz cx="6864350" cy="9996488"/>
  <p:defaultTextStyle>
    <a:defPPr>
      <a:defRPr lang="ko-KR"/>
    </a:defPPr>
    <a:lvl1pPr marL="0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3730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7461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1191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4921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68651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2382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56112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49842" algn="l" defTabSz="987461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외부 부착물" id="{67486378-FABA-4883-95C3-5595AA3818E6}">
          <p14:sldIdLst>
            <p14:sldId id="271"/>
            <p14:sldId id="27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268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83" autoAdjust="0"/>
    <p:restoredTop sz="94660"/>
  </p:normalViewPr>
  <p:slideViewPr>
    <p:cSldViewPr>
      <p:cViewPr>
        <p:scale>
          <a:sx n="57" d="100"/>
          <a:sy n="57" d="100"/>
        </p:scale>
        <p:origin x="-1380" y="246"/>
      </p:cViewPr>
      <p:guideLst>
        <p:guide orient="horz" pos="2268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56047" y="2236947"/>
            <a:ext cx="8568531" cy="154352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12094" y="4080510"/>
            <a:ext cx="7056438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74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1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749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68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62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5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498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9322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5678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96300" y="4627245"/>
            <a:ext cx="8568531" cy="1430179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96300" y="3052049"/>
            <a:ext cx="8568531" cy="157519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373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74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811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749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686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623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561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498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69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54785" y="1763554"/>
            <a:ext cx="4917805" cy="499062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640601" y="1763554"/>
            <a:ext cx="4917805" cy="4990624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4220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031" y="288370"/>
            <a:ext cx="9072563" cy="12001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4031" y="1611869"/>
            <a:ext cx="4454027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3730" indent="0">
              <a:buNone/>
              <a:defRPr sz="2200" b="1"/>
            </a:lvl2pPr>
            <a:lvl3pPr marL="987461" indent="0">
              <a:buNone/>
              <a:defRPr sz="1900" b="1"/>
            </a:lvl3pPr>
            <a:lvl4pPr marL="1481191" indent="0">
              <a:buNone/>
              <a:defRPr sz="1700" b="1"/>
            </a:lvl4pPr>
            <a:lvl5pPr marL="1974921" indent="0">
              <a:buNone/>
              <a:defRPr sz="1700" b="1"/>
            </a:lvl5pPr>
            <a:lvl6pPr marL="2468651" indent="0">
              <a:buNone/>
              <a:defRPr sz="1700" b="1"/>
            </a:lvl6pPr>
            <a:lvl7pPr marL="2962382" indent="0">
              <a:buNone/>
              <a:defRPr sz="1700" b="1"/>
            </a:lvl7pPr>
            <a:lvl8pPr marL="3456112" indent="0">
              <a:buNone/>
              <a:defRPr sz="1700" b="1"/>
            </a:lvl8pPr>
            <a:lvl9pPr marL="3949842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4031" y="2283619"/>
            <a:ext cx="4454027" cy="414885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120818" y="1611869"/>
            <a:ext cx="4455776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3730" indent="0">
              <a:buNone/>
              <a:defRPr sz="2200" b="1"/>
            </a:lvl2pPr>
            <a:lvl3pPr marL="987461" indent="0">
              <a:buNone/>
              <a:defRPr sz="1900" b="1"/>
            </a:lvl3pPr>
            <a:lvl4pPr marL="1481191" indent="0">
              <a:buNone/>
              <a:defRPr sz="1700" b="1"/>
            </a:lvl4pPr>
            <a:lvl5pPr marL="1974921" indent="0">
              <a:buNone/>
              <a:defRPr sz="1700" b="1"/>
            </a:lvl5pPr>
            <a:lvl6pPr marL="2468651" indent="0">
              <a:buNone/>
              <a:defRPr sz="1700" b="1"/>
            </a:lvl6pPr>
            <a:lvl7pPr marL="2962382" indent="0">
              <a:buNone/>
              <a:defRPr sz="1700" b="1"/>
            </a:lvl7pPr>
            <a:lvl8pPr marL="3456112" indent="0">
              <a:buNone/>
              <a:defRPr sz="1700" b="1"/>
            </a:lvl8pPr>
            <a:lvl9pPr marL="3949842" indent="0">
              <a:buNone/>
              <a:defRPr sz="17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120818" y="2283619"/>
            <a:ext cx="4455776" cy="414885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192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52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0129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4032" y="286702"/>
            <a:ext cx="3316456" cy="1220153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41245" y="286703"/>
            <a:ext cx="5635349" cy="6145769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04032" y="1506856"/>
            <a:ext cx="3316456" cy="4925616"/>
          </a:xfrm>
        </p:spPr>
        <p:txBody>
          <a:bodyPr/>
          <a:lstStyle>
            <a:lvl1pPr marL="0" indent="0">
              <a:buNone/>
              <a:defRPr sz="1500"/>
            </a:lvl1pPr>
            <a:lvl2pPr marL="493730" indent="0">
              <a:buNone/>
              <a:defRPr sz="1300"/>
            </a:lvl2pPr>
            <a:lvl3pPr marL="987461" indent="0">
              <a:buNone/>
              <a:defRPr sz="1100"/>
            </a:lvl3pPr>
            <a:lvl4pPr marL="1481191" indent="0">
              <a:buNone/>
              <a:defRPr sz="1000"/>
            </a:lvl4pPr>
            <a:lvl5pPr marL="1974921" indent="0">
              <a:buNone/>
              <a:defRPr sz="1000"/>
            </a:lvl5pPr>
            <a:lvl6pPr marL="2468651" indent="0">
              <a:buNone/>
              <a:defRPr sz="1000"/>
            </a:lvl6pPr>
            <a:lvl7pPr marL="2962382" indent="0">
              <a:buNone/>
              <a:defRPr sz="1000"/>
            </a:lvl7pPr>
            <a:lvl8pPr marL="3456112" indent="0">
              <a:buNone/>
              <a:defRPr sz="1000"/>
            </a:lvl8pPr>
            <a:lvl9pPr marL="3949842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44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75873" y="5040630"/>
            <a:ext cx="6048375" cy="59507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75873" y="643414"/>
            <a:ext cx="6048375" cy="4320540"/>
          </a:xfrm>
        </p:spPr>
        <p:txBody>
          <a:bodyPr/>
          <a:lstStyle>
            <a:lvl1pPr marL="0" indent="0">
              <a:buNone/>
              <a:defRPr sz="3500"/>
            </a:lvl1pPr>
            <a:lvl2pPr marL="493730" indent="0">
              <a:buNone/>
              <a:defRPr sz="3000"/>
            </a:lvl2pPr>
            <a:lvl3pPr marL="987461" indent="0">
              <a:buNone/>
              <a:defRPr sz="2600"/>
            </a:lvl3pPr>
            <a:lvl4pPr marL="1481191" indent="0">
              <a:buNone/>
              <a:defRPr sz="2200"/>
            </a:lvl4pPr>
            <a:lvl5pPr marL="1974921" indent="0">
              <a:buNone/>
              <a:defRPr sz="2200"/>
            </a:lvl5pPr>
            <a:lvl6pPr marL="2468651" indent="0">
              <a:buNone/>
              <a:defRPr sz="2200"/>
            </a:lvl6pPr>
            <a:lvl7pPr marL="2962382" indent="0">
              <a:buNone/>
              <a:defRPr sz="2200"/>
            </a:lvl7pPr>
            <a:lvl8pPr marL="3456112" indent="0">
              <a:buNone/>
              <a:defRPr sz="2200"/>
            </a:lvl8pPr>
            <a:lvl9pPr marL="3949842" indent="0">
              <a:buNone/>
              <a:defRPr sz="22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75873" y="5635705"/>
            <a:ext cx="6048375" cy="845105"/>
          </a:xfrm>
        </p:spPr>
        <p:txBody>
          <a:bodyPr/>
          <a:lstStyle>
            <a:lvl1pPr marL="0" indent="0">
              <a:buNone/>
              <a:defRPr sz="1500"/>
            </a:lvl1pPr>
            <a:lvl2pPr marL="493730" indent="0">
              <a:buNone/>
              <a:defRPr sz="1300"/>
            </a:lvl2pPr>
            <a:lvl3pPr marL="987461" indent="0">
              <a:buNone/>
              <a:defRPr sz="1100"/>
            </a:lvl3pPr>
            <a:lvl4pPr marL="1481191" indent="0">
              <a:buNone/>
              <a:defRPr sz="1000"/>
            </a:lvl4pPr>
            <a:lvl5pPr marL="1974921" indent="0">
              <a:buNone/>
              <a:defRPr sz="1000"/>
            </a:lvl5pPr>
            <a:lvl6pPr marL="2468651" indent="0">
              <a:buNone/>
              <a:defRPr sz="1000"/>
            </a:lvl6pPr>
            <a:lvl7pPr marL="2962382" indent="0">
              <a:buNone/>
              <a:defRPr sz="1000"/>
            </a:lvl7pPr>
            <a:lvl8pPr marL="3456112" indent="0">
              <a:buNone/>
              <a:defRPr sz="1000"/>
            </a:lvl8pPr>
            <a:lvl9pPr marL="3949842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735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2130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057499" y="303372"/>
            <a:ext cx="2500906" cy="645080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54785" y="303372"/>
            <a:ext cx="7334704" cy="645080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9352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04031" y="288370"/>
            <a:ext cx="9072563" cy="1200150"/>
          </a:xfrm>
          <a:prstGeom prst="rect">
            <a:avLst/>
          </a:prstGeom>
        </p:spPr>
        <p:txBody>
          <a:bodyPr vert="horz" lIns="98746" tIns="49373" rIns="98746" bIns="4937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04031" y="1680211"/>
            <a:ext cx="9072563" cy="4752261"/>
          </a:xfrm>
          <a:prstGeom prst="rect">
            <a:avLst/>
          </a:prstGeom>
        </p:spPr>
        <p:txBody>
          <a:bodyPr vert="horz" lIns="98746" tIns="49373" rIns="98746" bIns="4937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04031" y="6674168"/>
            <a:ext cx="2352146" cy="383381"/>
          </a:xfrm>
          <a:prstGeom prst="rect">
            <a:avLst/>
          </a:prstGeom>
        </p:spPr>
        <p:txBody>
          <a:bodyPr vert="horz" lIns="98746" tIns="49373" rIns="98746" bIns="49373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093A8-800D-4814-805B-2475006BC9D3}" type="datetimeFigureOut">
              <a:rPr lang="ko-KR" altLang="en-US" smtClean="0"/>
              <a:t>2017-04-22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444214" y="6674168"/>
            <a:ext cx="3192198" cy="383381"/>
          </a:xfrm>
          <a:prstGeom prst="rect">
            <a:avLst/>
          </a:prstGeom>
        </p:spPr>
        <p:txBody>
          <a:bodyPr vert="horz" lIns="98746" tIns="49373" rIns="98746" bIns="49373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224448" y="6674168"/>
            <a:ext cx="2352146" cy="383381"/>
          </a:xfrm>
          <a:prstGeom prst="rect">
            <a:avLst/>
          </a:prstGeom>
        </p:spPr>
        <p:txBody>
          <a:bodyPr vert="horz" lIns="98746" tIns="49373" rIns="98746" bIns="49373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520AAF-A404-449E-B6E4-0B87F0156F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9193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87461" rtl="0" eaLnBrk="1" latinLnBrk="1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0298" indent="-370298" algn="l" defTabSz="987461" rtl="0" eaLnBrk="1" latinLnBrk="1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2312" indent="-308581" algn="l" defTabSz="987461" rtl="0" eaLnBrk="1" latinLnBrk="1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326" indent="-246865" algn="l" defTabSz="987461" rtl="0" eaLnBrk="1" latinLnBrk="1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8056" indent="-246865" algn="l" defTabSz="987461" rtl="0" eaLnBrk="1" latinLnBrk="1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786" indent="-246865" algn="l" defTabSz="987461" rtl="0" eaLnBrk="1" latinLnBrk="1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517" indent="-246865" algn="l" defTabSz="987461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47" indent="-246865" algn="l" defTabSz="987461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02977" indent="-246865" algn="l" defTabSz="987461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96707" indent="-246865" algn="l" defTabSz="987461" rtl="0" eaLnBrk="1" latinLnBrk="1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30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61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191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4921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8651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2382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56112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49842" algn="l" defTabSz="987461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719832" y="595232"/>
            <a:ext cx="8640960" cy="4589394"/>
            <a:chOff x="-26499" y="0"/>
            <a:chExt cx="10107121" cy="6192738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4" y="0"/>
              <a:ext cx="10080625" cy="34564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직각 삼각형 4"/>
            <p:cNvSpPr/>
            <p:nvPr/>
          </p:nvSpPr>
          <p:spPr>
            <a:xfrm flipH="1">
              <a:off x="-26499" y="1152178"/>
              <a:ext cx="10107121" cy="720080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0" y="1872258"/>
              <a:ext cx="10080621" cy="43204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184"/>
            <a:stretch/>
          </p:blipFill>
          <p:spPr bwMode="auto">
            <a:xfrm>
              <a:off x="7372" y="220886"/>
              <a:ext cx="2572552" cy="990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396"/>
            <a:stretch/>
          </p:blipFill>
          <p:spPr bwMode="auto">
            <a:xfrm>
              <a:off x="2167612" y="468620"/>
              <a:ext cx="2572552" cy="639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extBox 9"/>
          <p:cNvSpPr txBox="1"/>
          <p:nvPr/>
        </p:nvSpPr>
        <p:spPr>
          <a:xfrm>
            <a:off x="-43581" y="2160290"/>
            <a:ext cx="10107119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spc="-150" dirty="0" err="1" smtClean="0">
                <a:latin typeface="HY견고딕" pitchFamily="18" charset="-127"/>
                <a:ea typeface="HY견고딕" pitchFamily="18" charset="-127"/>
              </a:rPr>
              <a:t>리틀팍스</a:t>
            </a:r>
            <a:r>
              <a:rPr lang="ko-KR" altLang="en-US" sz="6000" spc="-150" dirty="0" smtClean="0">
                <a:latin typeface="HY견고딕" pitchFamily="18" charset="-127"/>
                <a:ea typeface="HY견고딕" pitchFamily="18" charset="-127"/>
              </a:rPr>
              <a:t> 어학원 목동센터</a:t>
            </a:r>
            <a:endParaRPr lang="en-US" altLang="ko-KR" sz="6000" spc="-150" dirty="0" smtClean="0">
              <a:latin typeface="HY견고딕" pitchFamily="18" charset="-127"/>
              <a:ea typeface="HY견고딕" pitchFamily="18" charset="-127"/>
            </a:endParaRPr>
          </a:p>
          <a:p>
            <a:pPr algn="ctr"/>
            <a:endParaRPr lang="en-US" altLang="ko-KR" sz="5500" spc="-150" dirty="0" smtClean="0"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5500" spc="-150" dirty="0" smtClean="0">
                <a:latin typeface="HY견고딕" pitchFamily="18" charset="-127"/>
                <a:ea typeface="HY견고딕" pitchFamily="18" charset="-127"/>
              </a:rPr>
              <a:t>학부모 설명회</a:t>
            </a:r>
            <a:endParaRPr lang="en-US" altLang="ko-KR" sz="5500" spc="-15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5" y="4641661"/>
            <a:ext cx="100806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</a:t>
            </a:r>
            <a:r>
              <a:rPr lang="en-US" altLang="ko-KR" sz="30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2017.04.29  </a:t>
            </a: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(</a:t>
            </a: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endParaRPr lang="en-US" altLang="ko-KR" sz="3000" b="1" dirty="0">
              <a:solidFill>
                <a:schemeClr val="tx2">
                  <a:lumMod val="60000"/>
                  <a:lumOff val="40000"/>
                </a:schemeClr>
              </a:solidFill>
              <a:latin typeface="Myriad Pro Ligh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장소</a:t>
            </a:r>
            <a:r>
              <a:rPr lang="en-US" altLang="ko-K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</a:t>
            </a:r>
            <a:r>
              <a:rPr lang="ko-KR" altLang="en-U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양천구 신정동 </a:t>
            </a:r>
            <a:r>
              <a:rPr lang="en-US" altLang="ko-K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294-36</a:t>
            </a:r>
            <a:r>
              <a:rPr lang="ko-KR" altLang="en-U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번지 </a:t>
            </a:r>
            <a:r>
              <a:rPr lang="en-US" altLang="ko-K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4</a:t>
            </a:r>
            <a:r>
              <a:rPr lang="ko-KR" altLang="en-U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층</a:t>
            </a:r>
            <a:endParaRPr lang="en-US" altLang="ko-KR" sz="2000" b="1" dirty="0" smtClean="0">
              <a:solidFill>
                <a:schemeClr val="tx2">
                  <a:lumMod val="60000"/>
                  <a:lumOff val="40000"/>
                </a:schemeClr>
              </a:solidFill>
              <a:latin typeface="Myriad Pro Light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연락처</a:t>
            </a: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010-6237-2353/02-2645-2311</a:t>
            </a:r>
            <a:endParaRPr lang="ko-KR" altLang="en-US" sz="3000" b="1" dirty="0">
              <a:solidFill>
                <a:schemeClr val="tx2">
                  <a:lumMod val="60000"/>
                  <a:lumOff val="40000"/>
                </a:schemeClr>
              </a:solidFill>
              <a:latin typeface="Myriad Pro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08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038" y="1126939"/>
            <a:ext cx="10080625" cy="6048672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일시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: 2017.04.22  (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토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) 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오전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10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시 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30</a:t>
            </a:r>
            <a:r>
              <a:rPr lang="ko-KR" altLang="en-US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>분</a:t>
            </a: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  <a:t/>
            </a:r>
            <a:br>
              <a:rPr lang="en-US" altLang="ko-KR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yriad Pro Light" pitchFamily="34" charset="0"/>
              </a:rPr>
            </a:br>
            <a:endParaRPr lang="en-US" altLang="ko-KR" sz="3000" b="1" dirty="0">
              <a:solidFill>
                <a:schemeClr val="tx2">
                  <a:lumMod val="60000"/>
                  <a:lumOff val="40000"/>
                </a:schemeClr>
              </a:solidFill>
              <a:latin typeface="Myriad Pro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513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1172</TotalTime>
  <Words>38</Words>
  <Application>Microsoft Office PowerPoint</Application>
  <PresentationFormat>사용자 지정</PresentationFormat>
  <Paragraphs>7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일시: 2017.04.22  (토) 오전 10시 30분 일시: 2017.04.22  (토) 오전 10시 30분 일시: 2017.04.22  (토) 오전 10시 30분 일시: 2017.04.22  (토) 오전 10시 30분 일시: 2017.04.22  (토) 오전 10시 30분 일시: 2017.04.22  (토) 오전 10시 30분 일시: 2017.04.22  (토) 오전 10시 30분 일시: 2017.04.22  (토) 오전 10시 30분 일시: 2017.04.22  (토) 오전 10시 30분 일시: 2017.04.22  (토) 오전 10시 30분 일시: 2017.04.22  (토) 오전 10시 30분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최유나</dc:creator>
  <cp:lastModifiedBy>Windows 사용자</cp:lastModifiedBy>
  <cp:revision>23</cp:revision>
  <cp:lastPrinted>2017-04-16T11:01:11Z</cp:lastPrinted>
  <dcterms:created xsi:type="dcterms:W3CDTF">2015-12-17T02:43:15Z</dcterms:created>
  <dcterms:modified xsi:type="dcterms:W3CDTF">2017-04-22T09:21:42Z</dcterms:modified>
</cp:coreProperties>
</file>